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Poppins" panose="020B0604020202020204" charset="0"/>
      <p:regular r:id="rId9"/>
    </p:embeddedFont>
    <p:embeddedFont>
      <p:font typeface="Roboto Condense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098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D0AEB-D91A-4703-A7CD-3521A0345A7E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4D041-1A8E-4B45-AA56-5FC51D779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9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D041-1A8E-4B45-AA56-5FC51D7792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4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4940923" y="552347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27297" y="7544736"/>
            <a:ext cx="8387839" cy="702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 мероприятия</a:t>
            </a:r>
            <a:r>
              <a:rPr lang="ru-RU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ts val="2690"/>
              </a:lnSpc>
            </a:pPr>
            <a:r>
              <a:rPr lang="ru-RU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Воробьева </a:t>
            </a:r>
            <a:r>
              <a:rPr lang="ru-RU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Дарина</a:t>
            </a:r>
            <a:r>
              <a:rPr lang="ru-RU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Садиховна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учреждения</a:t>
            </a:r>
            <a:r>
              <a:rPr lang="ru-RU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ts val="2690"/>
              </a:lnSpc>
            </a:pPr>
            <a:r>
              <a:rPr lang="ru-RU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ЛГМАУ ЦК «Нефтяник» г. </a:t>
            </a:r>
            <a:r>
              <a:rPr lang="ru-RU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Лангепас</a:t>
            </a:r>
            <a:endParaRPr lang="ru-RU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 </a:t>
            </a: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ПРЕДСТАВЛЕНИЯ,</a:t>
            </a:r>
            <a:endParaRPr lang="en-US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7150"/>
              </a:lnSpc>
            </a:pP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ДАТА И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МЕСТО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ЕГО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ПРОВЕДЕНИЯ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055315" y="2844800"/>
            <a:ext cx="9597906" cy="6876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Мероприятие, которое я представляю для премии «Золотая легенда» называется «Ангел по имени Мама»</a:t>
            </a:r>
          </a:p>
          <a:p>
            <a:r>
              <a:rPr lang="ru-RU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театрализованный концерт, посвященный прекрасному, светлому празднику – День Матери</a:t>
            </a:r>
          </a:p>
          <a:p>
            <a:endParaRPr lang="ru-RU" altLang="en-US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состоялся 24 ноября 2024 года в Центре культуры «Нефтяник», г. </a:t>
            </a:r>
            <a:r>
              <a:rPr lang="ru-RU" alt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Лангепас</a:t>
            </a:r>
            <a:r>
              <a:rPr lang="ru-RU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3131" y="-32686"/>
            <a:ext cx="18921279" cy="1058638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233479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56769" y="1455485"/>
            <a:ext cx="7614778" cy="3856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целью </a:t>
            </a:r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</a:t>
            </a:r>
            <a:r>
              <a:rPr lang="ru-RU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было возвышенно </a:t>
            </a:r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трогательно воспеть образ матери как главного ангела-хранителя и наставника ребенка на пути познания любви, доброты и </a:t>
            </a:r>
            <a:r>
              <a:rPr lang="ru-RU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нравственности, вызвать эмоциональный отклик у </a:t>
            </a:r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зрителя и </a:t>
            </a:r>
            <a:r>
              <a:rPr lang="ru-RU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подтолкнуть </a:t>
            </a:r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переосмыслению роли матери в жизни каждого </a:t>
            </a:r>
            <a:r>
              <a:rPr lang="ru-RU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а так же важности </a:t>
            </a:r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ценностей.</a:t>
            </a:r>
            <a:endParaRPr lang="ru-RU" alt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задачи: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тему материнской любви через призму </a:t>
            </a:r>
            <a:r>
              <a:rPr lang="ru-RU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 разнообразные художественные </a:t>
            </a:r>
            <a:r>
              <a:rPr lang="ru-RU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Соблюсти баланс между трогательностью и </a:t>
            </a:r>
            <a:r>
              <a:rPr lang="ru-RU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праздничностью</a:t>
            </a:r>
            <a:r>
              <a:rPr lang="ru-RU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МЕРОПРИЯТИЯ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76822" y="3050606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себе мир, где ангелы спускаются на землю не с крыльями, а с теплом материнских рук. Театрализованный концерт "Ангел по имени Мама" – это трогательная и возвышенная история о том, как юной душе, только начинающей свой путь в этом мире, доверяют самого важного наставника – ангела по имени Мама. В концерте сплетаются воедино музыка, танец, поэзия и театральное искусство, чтобы рассказать о материнской любви как о божественном даре, способном научить добру, состраданию и самым важным жизненным ценностям</a:t>
            </a:r>
            <a:r>
              <a:rPr lang="ru-RU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мысли, заложенные в основу  данного мероприятия:</a:t>
            </a: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первый и главный учитель</a:t>
            </a:r>
          </a:p>
          <a:p>
            <a:r>
              <a:rPr lang="ru-RU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Семья - это самое ценное, что у нас есть</a:t>
            </a:r>
          </a:p>
          <a:p>
            <a:r>
              <a:rPr lang="ru-RU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Благодарность матери – это долг каждого человека</a:t>
            </a:r>
          </a:p>
          <a:p>
            <a:pPr marL="457200" indent="-457200">
              <a:buAutoNum type="arabicPeriod"/>
            </a:pPr>
            <a:endParaRPr lang="ru-RU" alt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КОЛИЧЕСТВЕННЫЕ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31470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зрителей: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Разновозрастная аудитория – 273 человека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СВО – 11 человек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Артисты и участники концерта – 133 человека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культуры – 10 человек</a:t>
            </a:r>
            <a:endParaRPr lang="ru-RU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66367" y="2429044"/>
            <a:ext cx="9932075" cy="6142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Театрализованный концерт «Ангел </a:t>
            </a:r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имени </a:t>
            </a:r>
            <a:r>
              <a:rPr lang="ru-RU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Мама», </a:t>
            </a:r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посвященный самому светлому празднику – Дню </a:t>
            </a:r>
            <a:r>
              <a:rPr lang="ru-RU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Матери, </a:t>
            </a:r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просто набор номеров, а искреннее признание в любви и благодарности всем женщинам, </a:t>
            </a:r>
            <a:r>
              <a:rPr lang="ru-RU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подаривших жизнь. </a:t>
            </a:r>
          </a:p>
          <a:p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стремились </a:t>
            </a:r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не просто развлекательное мероприятие, а праздник, который тронет душу каждого зрителя, вызовет теплые воспоминания и светлые чувства</a:t>
            </a:r>
            <a:r>
              <a:rPr lang="ru-RU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убеждена, </a:t>
            </a:r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театрализованный концерт "Ангел по имени Мама" </a:t>
            </a:r>
            <a:r>
              <a:rPr lang="ru-RU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</a:t>
            </a:r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настоящим событием в культурной жизни </a:t>
            </a:r>
            <a:r>
              <a:rPr lang="ru-RU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подарил </a:t>
            </a:r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зрителям незабываемые эмоции и </a:t>
            </a:r>
            <a:r>
              <a:rPr lang="ru-RU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напомнил </a:t>
            </a:r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самом главном – о любви к маме!</a:t>
            </a:r>
            <a:endParaRPr lang="ru-RU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2763396" y="1077927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371</Words>
  <Application>Microsoft Office PowerPoint</Application>
  <PresentationFormat>Произвольный</PresentationFormat>
  <Paragraphs>43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Poppins</vt:lpstr>
      <vt:lpstr>Roboto Condensed</vt:lpstr>
      <vt:lpstr>Times New Roman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PROFF</cp:lastModifiedBy>
  <cp:revision>12</cp:revision>
  <dcterms:created xsi:type="dcterms:W3CDTF">2006-08-16T00:00:00Z</dcterms:created>
  <dcterms:modified xsi:type="dcterms:W3CDTF">2025-04-22T12:36:32Z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