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6" r:id="rId5"/>
    <p:sldId id="264" r:id="rId6"/>
    <p:sldId id="265" r:id="rId7"/>
    <p:sldId id="267" r:id="rId8"/>
    <p:sldId id="268" r:id="rId9"/>
    <p:sldId id="262" r:id="rId10"/>
  </p:sldIdLst>
  <p:sldSz cx="18288000" cy="10287000"/>
  <p:notesSz cx="6858000" cy="9144000"/>
  <p:embeddedFontLst>
    <p:embeddedFont>
      <p:font typeface="Roboto Condensed" charset="0"/>
      <p:regular r:id="rId11"/>
    </p:embeddedFont>
    <p:embeddedFont>
      <p:font typeface="Poppins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-7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Режиссер мероприятия: Борис 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Зырянов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Продюсер проекта : </a:t>
            </a:r>
            <a:r>
              <a:rPr lang="ru-RU" sz="2360" smtClean="0">
                <a:solidFill>
                  <a:srgbClr val="FFFFFF"/>
                </a:solidFill>
                <a:latin typeface="Poppins" panose="00000500000000000000"/>
              </a:rPr>
              <a:t>Семен Кузьмин</a:t>
            </a: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Название учреждения: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Муниципальное автономное учреждение культуры 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«Культурный центр «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Эльмаш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»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</a:p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ДАТА И 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МЕСТО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ЕГО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ПРОВЕДЕНИЯ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142944" y="5643566"/>
            <a:ext cx="8429684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 Музыкальный спектакль  для всей семьи </a:t>
            </a:r>
          </a:p>
          <a:p>
            <a:pPr algn="ctr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«Волшебная книга сказок», 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 6+  по 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пьесе Ильи Скворцова «Под  шелест сказочных страниц»</a:t>
            </a: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2944" y="7072326"/>
            <a:ext cx="8929750" cy="3116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Премьера спектакля «Волшебная книга сказок» состоялась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21 декабря 2024 года в Культурном центре «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Эльмаш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» 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по адресу: г. Екатеринбург, ул. Старых 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Большевиков 22.                          С 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22 по 30 декабря 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2024 года было показано 18 спектаклей для жителей города 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Екатеринбурга, в том числе  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был организован благотворительный показ для 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малообеспеченных 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и многодетных семей,  для  детей 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с ОВЗ 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 и  семей 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участников СВО.</a:t>
            </a:r>
          </a:p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pic>
        <p:nvPicPr>
          <p:cNvPr id="1028" name="Picture 4" descr="C:\Users\Like\Desktop\lBuZOxsiu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588" y="2643170"/>
            <a:ext cx="2857520" cy="286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285820" y="214278"/>
            <a:ext cx="10260723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57258" y="1857352"/>
            <a:ext cx="9144064" cy="8001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4382" y="1428724"/>
            <a:ext cx="9358378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1. Основная цель:</a:t>
            </a: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•Создание масштабного музыкально-театрального произведения, демонстрирующего красоту и значимость книги в жизни человека через синтез различных видов искусства</a:t>
            </a:r>
          </a:p>
          <a:p>
            <a:pPr algn="just">
              <a:lnSpc>
                <a:spcPts val="2690"/>
              </a:lnSpc>
            </a:pPr>
            <a:endParaRPr lang="ru-RU" sz="233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2. Воспитательные цели:</a:t>
            </a: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• Формирование у зрителей любви к чтению и книге</a:t>
            </a: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• Развитие эстетического вкуса через восприятие высокого искусства</a:t>
            </a: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• Воспитание уважения к творческому труду артистов и музыкантов</a:t>
            </a:r>
          </a:p>
          <a:p>
            <a:pPr algn="just">
              <a:lnSpc>
                <a:spcPts val="2690"/>
              </a:lnSpc>
            </a:pPr>
            <a:endParaRPr lang="ru-RU" sz="233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Задачи проекта:</a:t>
            </a: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1. Художественно-творческие:</a:t>
            </a: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• Создание оригинальной драматургии, объединяющей различные художественные формы</a:t>
            </a: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• Разработка уникальных хореографических композиций, отражающих книжную тематику</a:t>
            </a: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• Составление музыкальной партитуры, включающей как классические, так и современные композиции</a:t>
            </a:r>
          </a:p>
          <a:p>
            <a:pPr algn="just">
              <a:lnSpc>
                <a:spcPts val="2690"/>
              </a:lnSpc>
            </a:pPr>
            <a:endParaRPr lang="ru-RU" sz="233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2. Организационные:</a:t>
            </a: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• Координация работы всех творческих коллективов</a:t>
            </a: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• Организация совместных репетиций оркестра, вокалистов, танцоров и актеров</a:t>
            </a: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• Создание единого художественного образа спектакля</a:t>
            </a:r>
          </a:p>
        </p:txBody>
      </p:sp>
    </p:spTree>
    <p:extLst>
      <p:ext uri="{BB962C8B-B14F-4D97-AF65-F5344CB8AC3E}">
        <p14:creationId xmlns="" xmlns:p14="http://schemas.microsoft.com/office/powerpoint/2010/main" val="42177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285820" y="214278"/>
            <a:ext cx="10260723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57258" y="1857352"/>
            <a:ext cx="9144064" cy="8001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2944" y="1357286"/>
            <a:ext cx="9715568" cy="8501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 3.Технические:</a:t>
            </a: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• Подготовка сценического пространства</a:t>
            </a: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• Разработка светового оформления</a:t>
            </a: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• Создание декораций и костюмов, отражающих книжную тематику</a:t>
            </a:r>
          </a:p>
          <a:p>
            <a:pPr algn="just">
              <a:lnSpc>
                <a:spcPts val="2690"/>
              </a:lnSpc>
            </a:pPr>
            <a:endParaRPr lang="ru-RU" sz="233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 4. Развивающие:</a:t>
            </a: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• Совершенствование профессионального мастерства участников</a:t>
            </a: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• Развитие навыков межжанрового взаимодействия между артистами</a:t>
            </a: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• Расширение творческого потенциала всех участников проекта</a:t>
            </a:r>
          </a:p>
          <a:p>
            <a:pPr algn="just">
              <a:lnSpc>
                <a:spcPts val="2690"/>
              </a:lnSpc>
            </a:pPr>
            <a:endParaRPr lang="ru-RU" sz="233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5. Социальные:</a:t>
            </a: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• Привлечение внимания общественности к проблеме чтения</a:t>
            </a: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• Популяризация книги как источника знаний и вдохновения</a:t>
            </a: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• Создание позитивного культурного события в жизни города</a:t>
            </a:r>
          </a:p>
          <a:p>
            <a:pPr algn="just">
              <a:lnSpc>
                <a:spcPts val="2690"/>
              </a:lnSpc>
            </a:pPr>
            <a:endParaRPr lang="ru-RU" sz="233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6. Методические:</a:t>
            </a: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• Разработка новых форм взаимодействия между различными творческими коллективами</a:t>
            </a: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• Создание модели успешного межжанрового сотрудничества</a:t>
            </a: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• Формирование опыта реализации масштабных культурных проектов</a:t>
            </a:r>
          </a:p>
          <a:p>
            <a:pPr algn="just">
              <a:lnSpc>
                <a:spcPts val="2690"/>
              </a:lnSpc>
            </a:pPr>
            <a:endParaRPr lang="ru-RU" sz="233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30" dirty="0" smtClean="0">
                <a:solidFill>
                  <a:srgbClr val="FFFFFF"/>
                </a:solidFill>
                <a:latin typeface="Poppins" panose="00000500000000000000"/>
              </a:rPr>
              <a:t>Данный проект направлен на создание уникального культурного продукта, который не только развлечет зрителя, но и вдохновит его на знакомство с книгой, показав её красоту через призму различных видов искусства.</a:t>
            </a:r>
            <a:endParaRPr lang="en-US" sz="233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7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МЕРОПРИЯТИЯ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214382" y="3071798"/>
            <a:ext cx="9429816" cy="623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О спектакле: </a:t>
            </a:r>
          </a:p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Девочка Маша обожает читать книжки, в то время как её брат Петя книжки совсем не любит. Он предпочитает захватывающие компьютерные игры на своём планшете и считает литературные произведения неинтересными и абсолютно ненужными.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Однако судьба преподносит им удивительный подарок - волшебную книгу сказок. Открыв её, ребята попадают в удивительное путешествие, полное захватывающих приключений. На своём пути они сталкиваются с известными сказочными персонажами: Бабой-Ягой, Кощеем, Василисой Премудрой, Снежной Королевой.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Как же им вернуться домой? На 104-й странице обитает Могучий Волшебник - единственный, способный помочь им в этом нелёгком деле. Смогут ли ребята преодолеть все преграды и оказаться дома, покуда их не потеряли родители?</a:t>
            </a:r>
          </a:p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Продолжительность 1 час 20 минут </a:t>
            </a: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46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142944" y="21427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КОЛИЧЕСТВЕННЫЕ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ПОКАЗАТЕЛИ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214382" y="2323281"/>
            <a:ext cx="9715568" cy="7963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Авторы и создатели: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Композитор – Марианна Мягкова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Автор инсценировки и режиссёр – Борис Зырянов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Художник-постановщик – Евгений Банных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Художник по костюмам – Мария Масловская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Хореограф – Марина Брусницына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Художник по свету – Алексей Мишин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Музыкальный руководитель – Наталья Калашникова</a:t>
            </a:r>
          </a:p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Продюсер – Семён Кузьмин</a:t>
            </a:r>
          </a:p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В ролях: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Девочка Маша – Анна Некрасова, Анна Рахманова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Мальчик Петя –  Дмитрий Крылов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Снежная Королева – Татьяна Усова, Полина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Платицина</a:t>
            </a: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Баба-Яга – Татьяна Усова, Полина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Платицина</a:t>
            </a: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Кощей Бессмертный – Заслуженный артист РФ Игорь Кравченко, Владимир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Клапатюк</a:t>
            </a: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Василиса Премудрая – Екатерина Минеева, Галина Суворова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Могучий Волшебник– Заслуженный артист РФ Игорь Кравченко, Владимир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Клапатюк</a:t>
            </a: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Помощница Волшебника – Екатерина Минеева, Галина Суворова</a:t>
            </a:r>
          </a:p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КОЛИЧЕСТВЕННЫЕ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ПОКАЗАТЕЛИ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142944" y="2714608"/>
            <a:ext cx="9929882" cy="7271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Ансамбль музыкантов: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Фортепиано – Лариса Сафонова, Арсений 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Пантыкин</a:t>
            </a: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Гитара – Юрий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Мишков</a:t>
            </a: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Бас-гитара – Андрей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Мурашев</a:t>
            </a: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Перкуссия – Владимир Назимов</a:t>
            </a:r>
          </a:p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Творческие коллективы  Культурного центра «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Эльмаш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»: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Образцовый коллектив Студия эстрадной песни «КОНФЕТТИ», руководитель Наталья Калашникова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Образцовый коллектив Ансамбль танца «ДЕЛЬФИ», руководитель Марина Брусницына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Образцовый ансамбль танца «ЭССТА», руководитель Мария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Гусаренко</a:t>
            </a: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В создании спектакля принимали участие: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Технолог – Андрей Мелентьев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Пошив мягких декораций – Ирина Зеленина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Помощь в работе с декорациями и реквизитом –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Ульяна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 Дзюба, Никита Голяков, Мария Фёдорова. Специалисты Театра юного зрителя и Театра музыкальной комедии</a:t>
            </a:r>
          </a:p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57258" y="21427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КОЛИЧЕСТВЕННЫЕ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ПОКАЗАТЕЛИ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071506" y="1977033"/>
            <a:ext cx="10715700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Коллектив Культурного центра «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Эльмаш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» 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:</a:t>
            </a: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Директор – Семён Кузьмин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Заместитель директора по творчеству – Наталья Опарина 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Заместитель директора по общим вопросам – Илья Орлов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Юрисконсульт – Елена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Блынских</a:t>
            </a: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Главный инженер – Игорь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Коротаев</a:t>
            </a: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Начальник хозяйственной службы – Галина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Васяшина</a:t>
            </a: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Специалист по охране труда – Дмитрий Гладков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Менеджер – Анна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Хамьянова</a:t>
            </a: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Менеджер по культурно-массовому досугу – Алёна Кудряшова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Режиссёр – Татьяна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Руденская</a:t>
            </a: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Культорганизаторы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 – Екатерина Зенкина, Екатерина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Бадина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 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Специалист по маркетингу – Екатерина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Олухова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 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Видеорежиссёр – Владислав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Мелехин</a:t>
            </a: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Звукорежиссёры – Игорь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Калатин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, Сергей Мещеряков, Вячеслав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Гринкевич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 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Кассир – Светлана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Ерилова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 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Администраторы – Анастасия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Адриянова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, Юлия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Плоцкая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 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Гардеробщики – Зинаида Мерзлякова, Лариса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Хамидова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 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Подсобные рабочие – Владимир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Нараевский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, Андрей Овчинников,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Рукнидин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Ахмадов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, Василий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Микрюков</a:t>
            </a: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А также машинисты сцены, гримеры и др.    </a:t>
            </a: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 </a:t>
            </a: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650325" y="4029155"/>
            <a:ext cx="10671810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24" name="TextBox 7"/>
          <p:cNvSpPr txBox="1"/>
          <p:nvPr/>
        </p:nvSpPr>
        <p:spPr>
          <a:xfrm>
            <a:off x="3214646" y="928658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К ПРОЕКТУ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4382" y="1928790"/>
            <a:ext cx="12144460" cy="11426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В феврале 2024 года должность директора Культурного центра «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Эльмаш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» занял член Союза театральных деятелей РФ Семён Владимирович Кузьмин, знающий толк в театральных постановках и имеющий колоссальный опыт в этой сфере с 2005 года. Семен Владимирович стал идейным вдохновителям этого проекта, предложил коллегам и друзьям принять в нем участие. Целая команда единомышленников начала свою работу по подготовке проекта летом 2024 года. Первые результаты уже можно было увидеть в октябре – музыка, написанная Марианной Мягковой. В сочинении некоторых музыкальных номеров принимал участие Арсений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Пантыкин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, выпускник джазового отделения Музыкального училища им. П.И. Чайковского. </a:t>
            </a:r>
          </a:p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Впервые на сцене Муниципального автономного учреждения культуры «Культурный центр «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Эльмаш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» состоялся музыкальный спектакль для всей семьи с исполнением живой музыки, профессиональных артистов, музыкантов, творческих коллективов Культурного центра «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Эльмаш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» с использованием костюмов, декораций и реквизита. В спектакле были задействованы более 80 участников.</a:t>
            </a:r>
          </a:p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С целью продвижения спектакля было размещено в  социальных сетях в </a:t>
            </a:r>
            <a:r>
              <a:rPr lang="ru-RU" sz="2360" dirty="0" err="1" smtClean="0">
                <a:solidFill>
                  <a:srgbClr val="FFFFFF"/>
                </a:solidFill>
                <a:latin typeface="Poppins" panose="00000500000000000000"/>
              </a:rPr>
              <a:t>Вконтакте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 более 25 постов в виде анонсов, интервью, приглашений, репетиций, подготовки реквизита и костюмов.</a:t>
            </a:r>
          </a:p>
          <a:p>
            <a:pPr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Музыкальный спектакль «Волшебная книга сказок» посмотрели  более 2500 посетителей. Благодарные зрители оставляли  свои положительные отзывы, с которыми можно ознакомиться, пройдя по </a:t>
            </a:r>
            <a:r>
              <a:rPr lang="en-US" sz="2360" dirty="0" smtClean="0">
                <a:solidFill>
                  <a:srgbClr val="FFFFFF"/>
                </a:solidFill>
                <a:latin typeface="Poppins" panose="00000500000000000000"/>
              </a:rPr>
              <a:t>Q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 коду. </a:t>
            </a:r>
          </a:p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pic>
        <p:nvPicPr>
          <p:cNvPr id="2050" name="Picture 2" descr="C:\Users\Like\Desktop\O3D9KKko-76ciXBDru0ksgOcXn_tMF-L4q7z06uMOy19k0dy6iy4Fqv3JzwMmuFVc2D5lGvg9Jqh4sF1fOh5FDZ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87206" y="9144028"/>
            <a:ext cx="1000132" cy="942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1126</Words>
  <Application>Microsoft Office PowerPoint</Application>
  <PresentationFormat>Произвольный</PresentationFormat>
  <Paragraphs>151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Roboto Condensed</vt:lpstr>
      <vt:lpstr>Times New Roman</vt:lpstr>
      <vt:lpstr>Poppins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Like</cp:lastModifiedBy>
  <cp:revision>36</cp:revision>
  <dcterms:created xsi:type="dcterms:W3CDTF">2006-08-16T00:00:00Z</dcterms:created>
  <dcterms:modified xsi:type="dcterms:W3CDTF">2025-04-11T08:01:31Z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