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anose="020B0604020202020204" charset="0"/>
      <p:regular r:id="rId12"/>
    </p:embeddedFont>
    <p:embeddedFont>
      <p:font typeface="Roboto Condense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629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 мероприятия: Кайгородов Даниил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учреждения: МБУ Зауральский дом культуры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МЕСТО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ЕГО ПРОВЕДЕНИЯ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</a:t>
            </a:r>
            <a:r>
              <a:rPr lang="ru-RU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</a:t>
            </a:r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рубрика «</a:t>
            </a:r>
            <a:r>
              <a:rPr lang="ru-RU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Лайфхаки</a:t>
            </a:r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бабули», посвящённый народным традициям в Масленицу</a:t>
            </a:r>
          </a:p>
          <a:p>
            <a:endParaRPr lang="ru-RU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марта 2024 год</a:t>
            </a:r>
          </a:p>
          <a:p>
            <a:endParaRPr lang="ru-RU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Зауральский дом культуры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647786" y="1659253"/>
            <a:ext cx="8280400" cy="7491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содействовать сохранению и популяризации народных традиций, самобытности; создание праздничной атмосферы.</a:t>
            </a:r>
          </a:p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- воспитывать интерес и любовь к народным традициям. - развивать эмоциональную отзывчивость через юмористические приёмы. </a:t>
            </a:r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-привлечение жителей посёлка разных возрастов к активному обсуждению традиций в Масленицу. – интеграция онлайн видеоформата в деятельность дома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 МЕРОПРИЯТИЯ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643023" y="2738478"/>
            <a:ext cx="8280400" cy="73580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культура и народные традиции формировались веками. И сейчас, когда появилась острая необходимость в возрождении кодов национальной идентификации русского человека, следует повернуться лицом к народным традициям и обычаям, преемственности поколений, ощутить свои корни, возродить национальную культуру и традиции. В современных реалиях учреждения культуры выходят на новый уровень работы онлайн видеоформата. Соединяя современные технологии и народные традиции можно получить новый продукт для привлечения разновозрастной аудитории и сохранения традиций.</a:t>
            </a: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800" y="5313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КОЛИЧЕСТВЕННЫЕ 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2018561" y="4246874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3 человека</a:t>
            </a:r>
          </a:p>
          <a:p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показатель 1000 просмотров на официальной странице МБУ ЗДК</a:t>
            </a:r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447800" y="3574300"/>
            <a:ext cx="10671810" cy="59654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видео даёт более широкие охваты, как возрастные, так и территориальные. Визуальные эффекты достигались с помощью колоритной заставки, хромакея. В написании сценария использовались современные тенденции и  тренды, вопросы для зрителей с целью активации познавательной деятельности. Проект длится уже 3 года, зрители с нетерпением ожидают на Масленицу продолжения историй от весёлых старушек </a:t>
            </a:r>
            <a:r>
              <a:rPr lang="ru-RU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Сергевны</a:t>
            </a:r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Николавны</a:t>
            </a:r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290</Words>
  <Application>Microsoft Office PowerPoint</Application>
  <PresentationFormat>Произвольный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Roboto Condensed</vt:lpstr>
      <vt:lpstr>Arial</vt:lpstr>
      <vt:lpstr>Times New Roman</vt:lpstr>
      <vt:lpstr>Poppins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ЗДК МБУ</cp:lastModifiedBy>
  <cp:revision>15</cp:revision>
  <dcterms:created xsi:type="dcterms:W3CDTF">2006-08-16T00:00:00Z</dcterms:created>
  <dcterms:modified xsi:type="dcterms:W3CDTF">2025-04-14T07:08:40Z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