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68" r:id="rId7"/>
    <p:sldId id="265" r:id="rId8"/>
    <p:sldId id="262" r:id="rId9"/>
  </p:sldIdLst>
  <p:sldSz cx="18288000" cy="10287000"/>
  <p:notesSz cx="6858000" cy="9144000"/>
  <p:embeddedFontLst>
    <p:embeddedFont>
      <p:font typeface="Roboto Condense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Ведерникова </a:t>
            </a:r>
            <a:r>
              <a:rPr lang="ru-RU" sz="2400" dirty="0">
                <a:solidFill>
                  <a:srgbClr val="FFFFFF"/>
                </a:solidFill>
              </a:rPr>
              <a:t>Анастасия Николаевна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9062577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Праздничный </a:t>
            </a:r>
            <a:r>
              <a:rPr lang="ru-RU" sz="3200" dirty="0">
                <a:solidFill>
                  <a:schemeClr val="bg1"/>
                </a:solidFill>
              </a:rPr>
              <a:t>концерт, посвященный Дню Защитника Отечества </a:t>
            </a: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Страницы памяти листая,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мы </a:t>
            </a:r>
            <a:r>
              <a:rPr lang="ru-RU" sz="3200" dirty="0">
                <a:solidFill>
                  <a:schemeClr val="bg1"/>
                </a:solidFill>
              </a:rPr>
              <a:t>чтим защитников Руси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21.02.2024 г.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патриотическое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воспитание и развитие ценностного отношения к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Родине</a:t>
            </a:r>
          </a:p>
          <a:p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углубление знаний об истории и героической славы России;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активной гражданской позиции, чувства любви к стране;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интереса к истории Отечества с помощью выразительных средств: хореографического, вокального, циркового мастерства и художественного слова.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947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В основе концепции праздника лежат реальные события и юбилейные даты 2024 года, связанные с ратными подвигами России. В связи с 105-летием провозглашения 23 февраля Днём защиты Отечества, зрители  отправляются в увлекательное путешествие, чтобы познакомиться с великими битвами, именами гениальных полководцев и защитников рубежей нашей Родины. 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Творческая команда стремилась к максимальной точности и достоверности информации, чтобы гости праздника могли получить глубокие и осмысленные знания об истории своей страны.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Особую роль в программе играет закадровый голос. Как невидимый голос Истории, он ненавязчиво ведёт нас по страницам боевой славы России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315 </a:t>
            </a:r>
            <a:r>
              <a:rPr lang="ru-RU" sz="2800" dirty="0">
                <a:solidFill>
                  <a:schemeClr val="bg1"/>
                </a:solidFill>
              </a:rPr>
              <a:t>лет Полтавской </a:t>
            </a:r>
            <a:r>
              <a:rPr lang="ru-RU" sz="2800" dirty="0" smtClean="0">
                <a:solidFill>
                  <a:schemeClr val="bg1"/>
                </a:solidFill>
              </a:rPr>
              <a:t>битвы;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310 </a:t>
            </a:r>
            <a:r>
              <a:rPr lang="ru-RU" sz="2800" dirty="0">
                <a:solidFill>
                  <a:schemeClr val="bg1"/>
                </a:solidFill>
              </a:rPr>
              <a:t>лет </a:t>
            </a:r>
            <a:r>
              <a:rPr lang="ru-RU" sz="2800" dirty="0" err="1">
                <a:solidFill>
                  <a:schemeClr val="bg1"/>
                </a:solidFill>
              </a:rPr>
              <a:t>Гангутского</a:t>
            </a:r>
            <a:r>
              <a:rPr lang="ru-RU" sz="2800" dirty="0">
                <a:solidFill>
                  <a:schemeClr val="bg1"/>
                </a:solidFill>
              </a:rPr>
              <a:t> сражения (первая крупная победа  русского регулярного флота в истории России</a:t>
            </a:r>
            <a:r>
              <a:rPr lang="ru-RU" sz="2800" dirty="0" smtClean="0">
                <a:solidFill>
                  <a:schemeClr val="bg1"/>
                </a:solidFill>
              </a:rPr>
              <a:t>);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8186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265 </a:t>
            </a:r>
            <a:r>
              <a:rPr lang="ru-RU" sz="2800" dirty="0">
                <a:solidFill>
                  <a:schemeClr val="bg1"/>
                </a:solidFill>
              </a:rPr>
              <a:t>лет </a:t>
            </a:r>
            <a:r>
              <a:rPr lang="ru-RU" sz="2800" dirty="0" err="1">
                <a:solidFill>
                  <a:schemeClr val="bg1"/>
                </a:solidFill>
              </a:rPr>
              <a:t>Кунерсдорфского</a:t>
            </a:r>
            <a:r>
              <a:rPr lang="ru-RU" sz="2800" dirty="0">
                <a:solidFill>
                  <a:schemeClr val="bg1"/>
                </a:solidFill>
              </a:rPr>
              <a:t> сражения  (</a:t>
            </a:r>
            <a:r>
              <a:rPr lang="ru-RU" sz="2800" dirty="0" smtClean="0">
                <a:solidFill>
                  <a:schemeClr val="bg1"/>
                </a:solidFill>
              </a:rPr>
              <a:t>наиболее прославленного </a:t>
            </a:r>
            <a:r>
              <a:rPr lang="ru-RU" sz="2800" dirty="0">
                <a:solidFill>
                  <a:schemeClr val="bg1"/>
                </a:solidFill>
              </a:rPr>
              <a:t>сражения Семилетней войны, завершившееся разгромом прусской армии</a:t>
            </a:r>
            <a:r>
              <a:rPr lang="ru-RU" sz="2800" dirty="0" smtClean="0">
                <a:solidFill>
                  <a:schemeClr val="bg1"/>
                </a:solidFill>
              </a:rPr>
              <a:t>);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215 </a:t>
            </a:r>
            <a:r>
              <a:rPr lang="ru-RU" sz="2800" dirty="0">
                <a:solidFill>
                  <a:schemeClr val="bg1"/>
                </a:solidFill>
              </a:rPr>
              <a:t>лет самой короткой русско-шведской войне - последней </a:t>
            </a:r>
            <a:r>
              <a:rPr lang="ru-RU" sz="2800" dirty="0" smtClean="0">
                <a:solidFill>
                  <a:schemeClr val="bg1"/>
                </a:solidFill>
              </a:rPr>
              <a:t>русско- шведской </a:t>
            </a:r>
            <a:r>
              <a:rPr lang="ru-RU" sz="2800" dirty="0">
                <a:solidFill>
                  <a:schemeClr val="bg1"/>
                </a:solidFill>
              </a:rPr>
              <a:t>войне в </a:t>
            </a:r>
            <a:r>
              <a:rPr lang="ru-RU" sz="2800" dirty="0" smtClean="0">
                <a:solidFill>
                  <a:schemeClr val="bg1"/>
                </a:solidFill>
              </a:rPr>
              <a:t>истории;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160 </a:t>
            </a:r>
            <a:r>
              <a:rPr lang="ru-RU" sz="2800" dirty="0">
                <a:solidFill>
                  <a:schemeClr val="bg1"/>
                </a:solidFill>
              </a:rPr>
              <a:t>лет победе в Кавказской войне, длившейся 47 лет, Кавказ наконец-то был присоединен к Российской </a:t>
            </a:r>
            <a:r>
              <a:rPr lang="ru-RU" sz="2800" dirty="0" smtClean="0">
                <a:solidFill>
                  <a:schemeClr val="bg1"/>
                </a:solidFill>
              </a:rPr>
              <a:t>империи;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110 </a:t>
            </a:r>
            <a:r>
              <a:rPr lang="ru-RU" sz="2800" dirty="0">
                <a:solidFill>
                  <a:schemeClr val="bg1"/>
                </a:solidFill>
              </a:rPr>
              <a:t>лет и 85 лет назад начались 1 и 2 мировые </a:t>
            </a:r>
            <a:r>
              <a:rPr lang="ru-RU" sz="2800" dirty="0" smtClean="0">
                <a:solidFill>
                  <a:schemeClr val="bg1"/>
                </a:solidFill>
              </a:rPr>
              <a:t>войны;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80 </a:t>
            </a:r>
            <a:r>
              <a:rPr lang="ru-RU" sz="2800" dirty="0">
                <a:solidFill>
                  <a:schemeClr val="bg1"/>
                </a:solidFill>
              </a:rPr>
              <a:t>лет со дня снятия блокады </a:t>
            </a:r>
            <a:r>
              <a:rPr lang="ru-RU" sz="2800" dirty="0" smtClean="0">
                <a:solidFill>
                  <a:schemeClr val="bg1"/>
                </a:solidFill>
              </a:rPr>
              <a:t>Ленинграда;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45 </a:t>
            </a:r>
            <a:r>
              <a:rPr lang="ru-RU" sz="2800" dirty="0">
                <a:solidFill>
                  <a:schemeClr val="bg1"/>
                </a:solidFill>
              </a:rPr>
              <a:t>лет назад СССР ввел войска в Афганистан, а ровно через 10 лет, в 1989 – </a:t>
            </a:r>
            <a:r>
              <a:rPr lang="ru-RU" sz="2800" dirty="0" smtClean="0">
                <a:solidFill>
                  <a:schemeClr val="bg1"/>
                </a:solidFill>
              </a:rPr>
              <a:t>вывел;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30 </a:t>
            </a:r>
            <a:r>
              <a:rPr lang="ru-RU" sz="2800" dirty="0">
                <a:solidFill>
                  <a:schemeClr val="bg1"/>
                </a:solidFill>
              </a:rPr>
              <a:t>лет назад началась чеченская война. А 25 лет назад началась вторая чеченская война, которая  закончилась 15 лет </a:t>
            </a:r>
            <a:r>
              <a:rPr lang="ru-RU" sz="2800" dirty="0" smtClean="0">
                <a:solidFill>
                  <a:schemeClr val="bg1"/>
                </a:solidFill>
              </a:rPr>
              <a:t>назад;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</a:rPr>
              <a:t>10 </a:t>
            </a:r>
            <a:r>
              <a:rPr lang="ru-RU" sz="2800" dirty="0">
                <a:solidFill>
                  <a:schemeClr val="bg1"/>
                </a:solidFill>
              </a:rPr>
              <a:t>лет назад Крым вновь присоединился к России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174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концерте наряду с артистами дворца культуры принимали участие ветераны боевых действий, воины-интернационалисты, участники СВО. Особенно хочется отметить  молодое поколение артистов ДК  - Оркестровая студия духовой музыки «Созвучие».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517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49,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– 420.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0519645"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524000" y="1572815"/>
            <a:ext cx="11734800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endParaRPr lang="en-US" sz="4000" dirty="0" smtClean="0">
              <a:solidFill>
                <a:schemeClr val="bg1"/>
              </a:solidFill>
              <a:latin typeface="+mj-lt"/>
              <a:ea typeface="Roboto Condensed" panose="020B0604020202020204" charset="0"/>
            </a:endParaRP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Праздник предназначен для широкого круга участников, включая молодёжь, ветеранов, студентов и всех, кто интересуется историей России. Мы стремимся создать атмосферу уважения к истории и памяти о ратных подвигах, а также привлечь внимание к важности сохранения и передачи этих знаний будущим поколениям. Мероприятие рекомендовано в целях патриотического </a:t>
            </a: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воспитания Управлением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культуры МО Ревда.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353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Times New Roman</vt:lpstr>
      <vt:lpstr>Courier New</vt:lpstr>
      <vt:lpstr>Arial</vt:lpstr>
      <vt:lpstr>Roboto Condensed</vt:lpstr>
      <vt:lpstr>Calibri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admin</cp:lastModifiedBy>
  <cp:revision>17</cp:revision>
  <dcterms:created xsi:type="dcterms:W3CDTF">2006-08-16T00:00:00Z</dcterms:created>
  <dcterms:modified xsi:type="dcterms:W3CDTF">2025-02-24T07:55:34Z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