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6" r:id="rId5"/>
    <p:sldId id="265" r:id="rId6"/>
    <p:sldId id="262" r:id="rId7"/>
  </p:sldIdLst>
  <p:sldSz cx="18288000" cy="10287000"/>
  <p:notesSz cx="6858000" cy="9144000"/>
  <p:embeddedFontLst>
    <p:embeddedFont>
      <p:font typeface="Roboto Condensed" panose="020B0604020202020204" charset="0"/>
      <p:regular r:id="rId8"/>
    </p:embeddedFont>
    <p:embeddedFont>
      <p:font typeface="Poppins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 smtClean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в 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400" b="1" dirty="0" smtClean="0">
                <a:solidFill>
                  <a:srgbClr val="FFFFFF"/>
                </a:solidFill>
              </a:rPr>
              <a:t>Режиссер мероприятия:</a:t>
            </a:r>
            <a:endParaRPr lang="en-US" sz="2400" dirty="0" smtClean="0">
              <a:solidFill>
                <a:srgbClr val="FFFFFF"/>
              </a:solidFill>
            </a:endParaRPr>
          </a:p>
          <a:p>
            <a:pPr algn="just">
              <a:lnSpc>
                <a:spcPts val="2690"/>
              </a:lnSpc>
            </a:pPr>
            <a:r>
              <a:rPr lang="ru-RU" sz="2400" dirty="0" smtClean="0">
                <a:solidFill>
                  <a:srgbClr val="FFFFFF"/>
                </a:solidFill>
              </a:rPr>
              <a:t>Ведерникова </a:t>
            </a:r>
            <a:r>
              <a:rPr lang="ru-RU" sz="2400" dirty="0">
                <a:solidFill>
                  <a:srgbClr val="FFFFFF"/>
                </a:solidFill>
              </a:rPr>
              <a:t>Анастасия Николаевна</a:t>
            </a:r>
            <a:endParaRPr lang="ru-RU" sz="2400" dirty="0" smtClean="0">
              <a:solidFill>
                <a:srgbClr val="FFFFFF"/>
              </a:solidFill>
            </a:endParaRP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0830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400" b="1" dirty="0" smtClean="0">
                <a:solidFill>
                  <a:srgbClr val="FFFFFF"/>
                </a:solidFill>
              </a:rPr>
              <a:t>Название учреждения: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ru-RU" sz="2400" dirty="0">
                <a:solidFill>
                  <a:srgbClr val="FFFFFF"/>
                </a:solidFill>
              </a:rPr>
              <a:t>	</a:t>
            </a:r>
            <a:endParaRPr lang="en-US" sz="2400" dirty="0" smtClean="0">
              <a:solidFill>
                <a:srgbClr val="FFFFFF"/>
              </a:solidFill>
            </a:endParaRPr>
          </a:p>
          <a:p>
            <a:pPr algn="just">
              <a:lnSpc>
                <a:spcPts val="2690"/>
              </a:lnSpc>
            </a:pPr>
            <a:r>
              <a:rPr lang="ru-RU" sz="2400" dirty="0" smtClean="0">
                <a:solidFill>
                  <a:srgbClr val="FFFFFF"/>
                </a:solidFill>
              </a:rPr>
              <a:t>Муниципальное </a:t>
            </a:r>
            <a:r>
              <a:rPr lang="ru-RU" sz="2400" dirty="0">
                <a:solidFill>
                  <a:srgbClr val="FFFFFF"/>
                </a:solidFill>
              </a:rPr>
              <a:t>автономное учреждение муниципального округа Ревда </a:t>
            </a:r>
            <a:r>
              <a:rPr lang="ru-RU" sz="2400" dirty="0" smtClean="0">
                <a:solidFill>
                  <a:srgbClr val="FFFFFF"/>
                </a:solidFill>
              </a:rPr>
              <a:t>«Дворец культуры»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3" y="636538"/>
            <a:ext cx="9062577" cy="4124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4000" dirty="0" smtClean="0">
                <a:solidFill>
                  <a:schemeClr val="bg1"/>
                </a:solidFill>
              </a:rPr>
              <a:t>НАЗВАНИЕ ПРЕДСТАВЛЕНИЯ</a:t>
            </a:r>
            <a:r>
              <a:rPr lang="ru-RU" sz="4000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Концерт-рассказ </a:t>
            </a:r>
            <a:r>
              <a:rPr lang="ru-RU" sz="3200" dirty="0">
                <a:solidFill>
                  <a:schemeClr val="bg1"/>
                </a:solidFill>
              </a:rPr>
              <a:t>«Дорога к дому»</a:t>
            </a:r>
            <a:endParaRPr lang="ru-RU" sz="4000" dirty="0" smtClean="0">
              <a:solidFill>
                <a:schemeClr val="bg1"/>
              </a:solidFill>
            </a:endParaRPr>
          </a:p>
          <a:p>
            <a:endParaRPr lang="ru-RU" sz="4000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ДАТА И МЕСТО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ЕГО ПРОВЕДЕНИЯ</a:t>
            </a:r>
            <a:r>
              <a:rPr lang="ru-RU" sz="4000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Муниципальное </a:t>
            </a:r>
            <a:r>
              <a:rPr lang="ru-RU" sz="3200" dirty="0">
                <a:solidFill>
                  <a:schemeClr val="bg1"/>
                </a:solidFill>
              </a:rPr>
              <a:t>автономное учреждение муниципального округа Ревда </a:t>
            </a:r>
            <a:r>
              <a:rPr lang="ru-RU" sz="3200" dirty="0" smtClean="0">
                <a:solidFill>
                  <a:schemeClr val="bg1"/>
                </a:solidFill>
              </a:rPr>
              <a:t>«Дворец культуры»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г. Ревда, Свердловская область. 01.03.2024 г.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8756250" cy="5970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+mj-lt"/>
              </a:rPr>
              <a:t>цель 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мероприятия: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Поддержание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и распространение традиций и обычаев, которые демонстрируют культурные и бытовые аспекты, а также духовную составляющую жизни народов.</a:t>
            </a:r>
            <a:endParaRPr lang="ru-RU" sz="40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задачи мероприятия: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знакомство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зрителя и слушателя с русской культурой, фольклором, традициями, обычаями и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обрядами;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формирование 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культурных и нравственных ценностей через раскрытие генетического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кода;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популяризация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традиционной русской народной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культуры.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3" y="636538"/>
            <a:ext cx="7877800" cy="8186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</a:rPr>
              <a:t>	</a:t>
            </a:r>
            <a:r>
              <a:rPr lang="ru-RU" sz="2800" dirty="0" smtClean="0">
                <a:solidFill>
                  <a:schemeClr val="bg1"/>
                </a:solidFill>
              </a:rPr>
              <a:t>«</a:t>
            </a:r>
            <a:r>
              <a:rPr lang="ru-RU" sz="2800" dirty="0">
                <a:solidFill>
                  <a:schemeClr val="bg1"/>
                </a:solidFill>
              </a:rPr>
              <a:t>Дорога к дому» - первый концерт из серии «Нескучный </a:t>
            </a:r>
            <a:r>
              <a:rPr lang="ru-RU" sz="2800" dirty="0" smtClean="0">
                <a:solidFill>
                  <a:schemeClr val="bg1"/>
                </a:solidFill>
              </a:rPr>
              <a:t>фолк»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	Данная </a:t>
            </a:r>
            <a:r>
              <a:rPr lang="ru-RU" sz="2800" dirty="0">
                <a:solidFill>
                  <a:schemeClr val="bg1"/>
                </a:solidFill>
              </a:rPr>
              <a:t>программа - это концерт-рассказ о жанрах и стилях русской музыкальной культуры, где прозвучали фольклорные и популярные русские народные песни, как в их аутентичном звучании, так и современных аранжировках: поп, рок, </a:t>
            </a:r>
            <a:r>
              <a:rPr lang="ru-RU" sz="2800" dirty="0" err="1">
                <a:solidFill>
                  <a:schemeClr val="bg1"/>
                </a:solidFill>
              </a:rPr>
              <a:t>фьюжн</a:t>
            </a:r>
            <a:r>
              <a:rPr lang="ru-RU" sz="2800" dirty="0">
                <a:solidFill>
                  <a:schemeClr val="bg1"/>
                </a:solidFill>
              </a:rPr>
              <a:t> и </a:t>
            </a:r>
            <a:r>
              <a:rPr lang="ru-RU" sz="2800" dirty="0" smtClean="0">
                <a:solidFill>
                  <a:schemeClr val="bg1"/>
                </a:solidFill>
              </a:rPr>
              <a:t>др. </a:t>
            </a:r>
            <a:r>
              <a:rPr lang="ru-RU" sz="2800" dirty="0">
                <a:solidFill>
                  <a:schemeClr val="bg1"/>
                </a:solidFill>
              </a:rPr>
              <a:t>В концерте представлено большое разнообразие песенных жанров русского </a:t>
            </a:r>
            <a:r>
              <a:rPr lang="ru-RU" sz="2800" dirty="0" smtClean="0">
                <a:solidFill>
                  <a:schemeClr val="bg1"/>
                </a:solidFill>
              </a:rPr>
              <a:t>фольклора: </a:t>
            </a:r>
            <a:r>
              <a:rPr lang="ru-RU" sz="2800" dirty="0" err="1" smtClean="0">
                <a:solidFill>
                  <a:schemeClr val="bg1"/>
                </a:solidFill>
              </a:rPr>
              <a:t>проголосные</a:t>
            </a:r>
            <a:r>
              <a:rPr lang="ru-RU" sz="2800" dirty="0">
                <a:solidFill>
                  <a:schemeClr val="bg1"/>
                </a:solidFill>
              </a:rPr>
              <a:t>, исторические, </a:t>
            </a:r>
            <a:r>
              <a:rPr lang="ru-RU" sz="2800" dirty="0" err="1" smtClean="0">
                <a:solidFill>
                  <a:schemeClr val="bg1"/>
                </a:solidFill>
              </a:rPr>
              <a:t>календар-ные</a:t>
            </a:r>
            <a:r>
              <a:rPr lang="ru-RU" sz="2800" dirty="0">
                <a:solidFill>
                  <a:schemeClr val="bg1"/>
                </a:solidFill>
              </a:rPr>
              <a:t>, походные, свадебные, хороводные, </a:t>
            </a:r>
            <a:r>
              <a:rPr lang="ru-RU" sz="2800" dirty="0" err="1" smtClean="0">
                <a:solidFill>
                  <a:schemeClr val="bg1"/>
                </a:solidFill>
              </a:rPr>
              <a:t>шуточ-ные</a:t>
            </a:r>
            <a:r>
              <a:rPr lang="ru-RU" sz="2800" smtClean="0">
                <a:solidFill>
                  <a:schemeClr val="bg1"/>
                </a:solidFill>
              </a:rPr>
              <a:t> песни. </a:t>
            </a:r>
            <a:r>
              <a:rPr lang="ru-RU" sz="2800" dirty="0">
                <a:solidFill>
                  <a:schemeClr val="bg1"/>
                </a:solidFill>
              </a:rPr>
              <a:t>Кроме того, зрители познакомились с традиционными русскими танцами в их современном преломлении (орнаментальный и игровой хоровод, пляска, пересек, кадриль) и сценками из народного театра.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	В </a:t>
            </a:r>
            <a:r>
              <a:rPr lang="ru-RU" sz="2800" dirty="0">
                <a:solidFill>
                  <a:schemeClr val="bg1"/>
                </a:solidFill>
              </a:rPr>
              <a:t>концерте представлены аутентичные костюмы разных областей России 19 века.</a:t>
            </a:r>
          </a:p>
          <a:p>
            <a:pPr algn="just"/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9354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+mj-lt"/>
              </a:rPr>
              <a:t>ЦИФРОВЫЕ ПОКАЗАТЕЛИ ПРОЕКТА</a:t>
            </a:r>
            <a:r>
              <a:rPr lang="ru-RU" sz="4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+mj-lt"/>
              </a:rPr>
              <a:t>количество участников – 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35,</a:t>
            </a:r>
            <a:endParaRPr lang="en-US" sz="4000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+mj-lt"/>
              </a:rPr>
              <a:t>з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рителей – 420.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 rot="20519645">
            <a:off x="9982361" y="6134409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4" name="TextBox 7"/>
          <p:cNvSpPr txBox="1"/>
          <p:nvPr/>
        </p:nvSpPr>
        <p:spPr>
          <a:xfrm>
            <a:off x="1524000" y="1572815"/>
            <a:ext cx="11734800" cy="4539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+mj-lt"/>
                <a:ea typeface="Roboto Condensed" panose="020B0604020202020204" charset="0"/>
              </a:rPr>
              <a:t>ЗАКЛЮЧИТЕЛЬНЫЕ КОММЕНТАРИИ К ПРОЕКТУ</a:t>
            </a:r>
          </a:p>
          <a:p>
            <a:pPr algn="ctr">
              <a:lnSpc>
                <a:spcPts val="5075"/>
              </a:lnSpc>
            </a:pPr>
            <a:endParaRPr lang="en-US" sz="4000" dirty="0" smtClean="0">
              <a:solidFill>
                <a:schemeClr val="bg1"/>
              </a:solidFill>
              <a:latin typeface="+mj-lt"/>
              <a:ea typeface="Roboto Condensed" panose="020B0604020202020204" charset="0"/>
            </a:endParaRPr>
          </a:p>
          <a:p>
            <a:pPr algn="ctr"/>
            <a:r>
              <a:rPr lang="ru-RU" sz="3000" dirty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Концерт-рассказ «Дорога к дому» стал интересен не только школьникам, студентам, ученикам музыкальной школы и школам искусств, но и педагогам, краеведам и искусствоведам нашего города. В рамках одной творческой встречи, конечно, невозможно рассказать о всём многообразии традиций </a:t>
            </a:r>
            <a:r>
              <a:rPr lang="ru-RU" sz="300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и </a:t>
            </a:r>
            <a:r>
              <a:rPr lang="ru-RU" sz="3000" smtClean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обычаев </a:t>
            </a:r>
            <a:r>
              <a:rPr lang="ru-RU" sz="3000" dirty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нашего края. Поэтому было принято решение «о продолжении пути» в увлекательном путешествии к истокам, к своим корням.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202</Words>
  <Application>Microsoft Office PowerPoint</Application>
  <PresentationFormat>Произвольный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Roboto Condensed</vt:lpstr>
      <vt:lpstr>Times New Roman</vt:lpstr>
      <vt:lpstr>Courier New</vt:lpstr>
      <vt:lpstr>Arial</vt:lpstr>
      <vt:lpstr>Poppins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admin</cp:lastModifiedBy>
  <cp:revision>21</cp:revision>
  <dcterms:created xsi:type="dcterms:W3CDTF">2006-08-16T00:00:00Z</dcterms:created>
  <dcterms:modified xsi:type="dcterms:W3CDTF">2025-02-26T08:50:19Z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