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65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 Condense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b="1" dirty="0" smtClean="0">
                <a:solidFill>
                  <a:srgbClr val="FFFFFF"/>
                </a:solidFill>
              </a:rPr>
              <a:t>Режиссер мероприятия: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r>
              <a:rPr lang="ru-RU" sz="2400" dirty="0">
                <a:solidFill>
                  <a:srgbClr val="FFFFFF"/>
                </a:solidFill>
              </a:rPr>
              <a:t>Бычкова Юлия </a:t>
            </a:r>
            <a:r>
              <a:rPr lang="ru-RU" sz="2400" dirty="0" smtClean="0">
                <a:solidFill>
                  <a:srgbClr val="FFFFFF"/>
                </a:solidFill>
              </a:rPr>
              <a:t>Владимировна</a:t>
            </a:r>
            <a:r>
              <a:rPr lang="ru-RU" sz="2360" dirty="0" smtClean="0">
                <a:solidFill>
                  <a:srgbClr val="FFFFFF"/>
                </a:solidFill>
              </a:rPr>
              <a:t>,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</a:rPr>
              <a:t>Ведерникова Анастасия Николаевна</a:t>
            </a:r>
            <a:endParaRPr lang="ru-RU" sz="2400" dirty="0" smtClea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0830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b="1" dirty="0" smtClean="0">
                <a:solidFill>
                  <a:srgbClr val="FFFFFF"/>
                </a:solidFill>
              </a:rPr>
              <a:t>Название учреждения: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ru-RU" sz="2400" dirty="0">
                <a:solidFill>
                  <a:srgbClr val="FFFFFF"/>
                </a:solidFill>
              </a:rPr>
              <a:t>	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Муниципальное </a:t>
            </a:r>
            <a:r>
              <a:rPr lang="ru-RU" sz="2400" dirty="0">
                <a:solidFill>
                  <a:srgbClr val="FFFFFF"/>
                </a:solidFill>
              </a:rPr>
              <a:t>автономное учреждение муниципального округа Ревда </a:t>
            </a:r>
            <a:r>
              <a:rPr lang="ru-RU" sz="2400" dirty="0" smtClean="0">
                <a:solidFill>
                  <a:srgbClr val="FFFFFF"/>
                </a:solidFill>
              </a:rPr>
              <a:t>«Дворец культуры»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8779603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НАЗВАНИЕ ПРЕДСТАВЛЕНИЯ</a:t>
            </a:r>
            <a:r>
              <a:rPr lang="ru-RU" sz="4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День </a:t>
            </a:r>
            <a:r>
              <a:rPr lang="ru-RU" sz="3600" dirty="0">
                <a:solidFill>
                  <a:schemeClr val="bg1"/>
                </a:solidFill>
              </a:rPr>
              <a:t>рождения завода.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Проект </a:t>
            </a:r>
            <a:r>
              <a:rPr lang="ru-RU" sz="3600" dirty="0">
                <a:solidFill>
                  <a:schemeClr val="bg1"/>
                </a:solidFill>
              </a:rPr>
              <a:t>«Мы вместе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pPr>
              <a:lnSpc>
                <a:spcPts val="715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ДАТА И МЕСТО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ЕГО ПРОВЕДЕНИЯ</a:t>
            </a:r>
            <a:r>
              <a:rPr lang="ru-RU" sz="4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Муниципальное </a:t>
            </a:r>
            <a:r>
              <a:rPr lang="ru-RU" sz="3200" dirty="0">
                <a:solidFill>
                  <a:schemeClr val="bg1"/>
                </a:solidFill>
              </a:rPr>
              <a:t>автономное учреждение муниципального округа Ревда </a:t>
            </a:r>
            <a:r>
              <a:rPr lang="ru-RU" sz="3200" dirty="0" smtClean="0">
                <a:solidFill>
                  <a:schemeClr val="bg1"/>
                </a:solidFill>
              </a:rPr>
              <a:t>«Дворец культуры»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г. Ревда, Свердловская область. 21.06.2024 г.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7854448" cy="6832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j-lt"/>
              </a:rPr>
              <a:t>цель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мероприятия: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выявление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и создание оптимальных условий для развития и реализации творческих способностей работников предприятия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задачи мероприятия: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сохранение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и развитие традиций самодеятельного искусства;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развитие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художественного вкуса исполнителей и зрительской аудитории;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творческий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обмен между представителями Дворца культуры (наставниками) и представителями предприятия (участник самодеятельности), как формирование системы корпоративной культуры.</a:t>
            </a:r>
          </a:p>
          <a:p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78778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	</a:t>
            </a:r>
            <a:r>
              <a:rPr lang="ru-RU" sz="3200" dirty="0">
                <a:solidFill>
                  <a:schemeClr val="bg1"/>
                </a:solidFill>
              </a:rPr>
              <a:t>«Мы вместе» - это мульти-проект. Финал проекта представлен в виде интерактивного спектакля с включением хореографических, вокальных, цирковых номеров и театральных миниатюр, подготовленных и выполненных сотрудниками завода и специалистами дворца культуры.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Проект </a:t>
            </a:r>
            <a:r>
              <a:rPr lang="ru-RU" sz="3200" dirty="0">
                <a:solidFill>
                  <a:schemeClr val="bg1"/>
                </a:solidFill>
              </a:rPr>
              <a:t>проходит в несколько этапов: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chemeClr val="bg1"/>
                </a:solidFill>
              </a:rPr>
              <a:t>отбор </a:t>
            </a:r>
            <a:r>
              <a:rPr lang="ru-RU" sz="3200" dirty="0">
                <a:solidFill>
                  <a:schemeClr val="bg1"/>
                </a:solidFill>
              </a:rPr>
              <a:t>участников посредством кастинга;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chemeClr val="bg1"/>
                </a:solidFill>
              </a:rPr>
              <a:t>репетиционный </a:t>
            </a:r>
            <a:r>
              <a:rPr lang="ru-RU" sz="3200" dirty="0">
                <a:solidFill>
                  <a:schemeClr val="bg1"/>
                </a:solidFill>
              </a:rPr>
              <a:t>процесс идет 3 месяца  по 2 </a:t>
            </a:r>
            <a:r>
              <a:rPr lang="ru-RU" sz="3200" dirty="0" smtClean="0">
                <a:solidFill>
                  <a:schemeClr val="bg1"/>
                </a:solidFill>
              </a:rPr>
              <a:t> занятия </a:t>
            </a:r>
            <a:r>
              <a:rPr lang="ru-RU" sz="3200" dirty="0">
                <a:solidFill>
                  <a:schemeClr val="bg1"/>
                </a:solidFill>
              </a:rPr>
              <a:t>в неделю по каждому направлению;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chemeClr val="bg1"/>
                </a:solidFill>
              </a:rPr>
              <a:t>финальное </a:t>
            </a:r>
            <a:r>
              <a:rPr lang="ru-RU" sz="3200" dirty="0">
                <a:solidFill>
                  <a:schemeClr val="bg1"/>
                </a:solidFill>
              </a:rPr>
              <a:t>шоу.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9354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количество участников –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132,</a:t>
            </a:r>
            <a:endParaRPr lang="en-US" sz="40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з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рителей </a:t>
            </a:r>
            <a:r>
              <a:rPr lang="ru-RU" sz="4000" smtClean="0">
                <a:solidFill>
                  <a:schemeClr val="bg1"/>
                </a:solidFill>
                <a:latin typeface="+mj-lt"/>
              </a:rPr>
              <a:t>– 420.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TextBox 7"/>
          <p:cNvSpPr txBox="1"/>
          <p:nvPr/>
        </p:nvSpPr>
        <p:spPr>
          <a:xfrm>
            <a:off x="1934476" y="1252321"/>
            <a:ext cx="11734800" cy="5886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</a:rPr>
              <a:t>ЗАКЛЮЧИТЕЛЬНЫЕ КОММЕНТАРИИ К ПРОЕКТУ</a:t>
            </a:r>
          </a:p>
          <a:p>
            <a:pPr algn="ctr"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Данный проект служит сплочению коллектива завода, а также поднимает уважение к творческому  труду. Простые люди, пройдя этот с одной стороны короткий, а с другой стороны наполненный впечатлениями и эмоциями путь (мастер-класс) начинают больше ценить труд творческих людей, начинают интересоваться </a:t>
            </a:r>
            <a:r>
              <a:rPr lang="ru-RU" sz="300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творчеством </a:t>
            </a:r>
            <a:r>
              <a:rPr lang="ru-RU" sz="300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искусством, растут духовно и эмоционально. Их жизнь наполняется яркими красками, а в некоторых случаях и вообще </a:t>
            </a:r>
            <a:r>
              <a:rPr lang="ru-RU" sz="3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обретает новый </a:t>
            </a:r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смысл.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208</Words>
  <Application>Microsoft Office PowerPoint</Application>
  <PresentationFormat>Произвольный</PresentationFormat>
  <Paragraphs>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Roboto Condensed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Плюха</cp:lastModifiedBy>
  <cp:revision>17</cp:revision>
  <dcterms:created xsi:type="dcterms:W3CDTF">2006-08-16T00:00:00Z</dcterms:created>
  <dcterms:modified xsi:type="dcterms:W3CDTF">2025-02-26T07:14:05Z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