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71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Лебедева Майя Васильевна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 </a:t>
            </a:r>
            <a:r>
              <a:rPr lang="ru-RU" sz="2400" dirty="0" smtClean="0">
                <a:solidFill>
                  <a:srgbClr val="FFFFFF"/>
                </a:solidFill>
                <a:latin typeface="Poppins" panose="00000500000000000000"/>
              </a:rPr>
              <a:t>МУ ЦКТ «РОДНИКИ»</a:t>
            </a:r>
            <a:endParaRPr lang="ru-RU" sz="240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149839" y="252549"/>
            <a:ext cx="8675801" cy="9239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концерт </a:t>
            </a:r>
            <a:r>
              <a:rPr lang="ru-RU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«СИНИЙ ПЛАТОЧЕК» </a:t>
            </a:r>
            <a:endParaRPr lang="ru-RU" altLang="en-US" sz="4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08.05.2024 год</a:t>
            </a:r>
          </a:p>
          <a:p>
            <a:pPr algn="ctr"/>
            <a:r>
              <a:rPr lang="ru-RU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муниципальный округ Шаховская, д. </a:t>
            </a:r>
            <a:r>
              <a:rPr lang="ru-RU" alt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Муриково</a:t>
            </a:r>
            <a:r>
              <a:rPr lang="ru-RU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</a:t>
            </a:r>
            <a:r>
              <a:rPr lang="ru-RU" alt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Муриковский</a:t>
            </a:r>
            <a:r>
              <a:rPr lang="ru-RU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ентральный сельский Дом культуры»</a:t>
            </a:r>
            <a:endParaRPr lang="ru-RU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6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673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жителей деревни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Муриково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подрастающее поколение, к активному участию в культурной жизни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de-D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учреждений культуры в обеспечении прав граждан на свободу творчества и участие в культурной жизни Подмосковья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подрастающего поколения к лучшим образцам отечественного и зарубежного искусства, народной культуры, любительскому творчеству;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инициативы, творчества, поиска и внедрения новых технологий, форм и методов работы в деятельность сельских учреждений культуры Московской области;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материально-технической базы учреждений культуры сельских территорий, создание условий для организации досуга населения в соответствии с современными требованиями.</a:t>
            </a:r>
          </a:p>
          <a:p>
            <a:pPr>
              <a:lnSpc>
                <a:spcPts val="928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9934648" y="7288838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162584" y="-173367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84899" y="715923"/>
            <a:ext cx="10260723" cy="874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концерт «Синий платочек» -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уникальный проект, объединивший сразу несколько поколений, вокруг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из 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 важных праздников в нашей стране – Дня победы. </a:t>
            </a:r>
          </a:p>
          <a:p>
            <a:pPr algn="ctr"/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проекта, мною была проведена большая подготовительная работа. Чтобы мероприятие было действительно интересным для нашей публики, нужно знать её особенности и учитывать их при подготовке. Сначала была выбрана тема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концерта и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 сценарий. Затем, среди сотрудников учреждения, участников художественной самодеятельности, жителями деревни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Муриково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распределены роли и началась работа над костюмами и образами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сценическое пространство в соответствии с образным решением театрализованного представления нам помогли участники художественной самодеятельности, их родители и жители деревни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Муриково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20"/>
              </a:lnSpc>
            </a:pPr>
            <a:endParaRPr lang="ru-RU" sz="26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endParaRPr lang="en-US" sz="26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50150" y="205228"/>
            <a:ext cx="10260723" cy="734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и постановке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театрализованного концерта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участие: все сотрудники учреждения, более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художественной самодеятельности, в том числе дети из многодетных семей и ученики коррекционной школы (дети с ОВЗ) вместе со своими родителями, которые также являются постоянными участниками всех проводимых нами мероприятий.</a:t>
            </a:r>
          </a:p>
          <a:p>
            <a:pPr>
              <a:lnSpc>
                <a:spcPts val="5075"/>
              </a:lnSpc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совместной деятельности, при постановке культурно -массовых мероприятий - это общение детей между собой и со взрослыми в процессе постановки и демонстрации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важно помочь детям раскрыться, показать свои лучшие качества и потенциал, дать шанс творческой реализации, высвободить таланты и вовлечь их в общее дело. И всё это происходит в атмосфере радости, тепла и любви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Зрителями концерта стали порядка 220 человек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1219200" y="2314968"/>
            <a:ext cx="10260723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предполагала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оснащение сцены, приобретение светового и звукового оборудования, сценических костюмов, изготовление декораций, организацию гастрольной деятельности </a:t>
            </a:r>
            <a:r>
              <a:rPr lang="ru-RU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 Шаховская и за его пределами.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426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Poppins</vt:lpstr>
      <vt:lpstr>Times New Roman</vt:lpstr>
      <vt:lpstr>Calibri</vt:lpstr>
      <vt:lpstr>Roboto Condensed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Родники</cp:lastModifiedBy>
  <cp:revision>14</cp:revision>
  <dcterms:created xsi:type="dcterms:W3CDTF">2006-08-16T00:00:00Z</dcterms:created>
  <dcterms:modified xsi:type="dcterms:W3CDTF">2025-04-30T18:13:00Z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