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</p:sldIdLst>
  <p:sldSz cx="18288000" cy="10287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Roboto Condensed" panose="020000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28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9600" y="-5069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  <a:latin typeface="Poppins" panose="00000500000000000000"/>
              </a:rPr>
              <a:t>Юдина</a:t>
            </a:r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</a:t>
            </a:r>
          </a:p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Тамара Аркадьевна Юдина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</a:t>
            </a:r>
          </a:p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СПб ГБУ «Культурно-досуговый комплекс «Центральный»  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76823" y="636539"/>
            <a:ext cx="8452977" cy="9130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Театрализованное открытие финала соревнований пожарных машин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по скоростному маневрированию «Трасса-01» </a:t>
            </a:r>
            <a:r>
              <a:rPr lang="ru-RU" sz="4000" i="1" dirty="0">
                <a:solidFill>
                  <a:schemeClr val="bg1"/>
                </a:solidFill>
                <a:latin typeface="Roboto Condensed" panose="02000000000000000000"/>
              </a:rPr>
              <a:t>– </a:t>
            </a:r>
            <a:r>
              <a:rPr lang="ru-RU" sz="4000" b="1" u="sng" dirty="0">
                <a:solidFill>
                  <a:schemeClr val="bg1"/>
                </a:solidFill>
                <a:latin typeface="Roboto Condensed" panose="02000000000000000000"/>
              </a:rPr>
              <a:t>«Пока мы вместе слиты воедино, все силы небо Родины хранят... </a:t>
            </a:r>
          </a:p>
          <a:p>
            <a:pPr>
              <a:lnSpc>
                <a:spcPts val="7150"/>
              </a:lnSpc>
            </a:pPr>
            <a:endParaRPr lang="ru-RU" sz="4000" b="1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ru-RU" sz="4000" i="1" dirty="0">
                <a:solidFill>
                  <a:schemeClr val="bg1"/>
                </a:solidFill>
                <a:latin typeface="Roboto Condensed" panose="02000000000000000000"/>
              </a:rPr>
              <a:t>г. Санкт-Петербург, </a:t>
            </a:r>
          </a:p>
          <a:p>
            <a:pPr>
              <a:lnSpc>
                <a:spcPts val="7150"/>
              </a:lnSpc>
            </a:pPr>
            <a:r>
              <a:rPr lang="ru-RU" sz="4000" i="1" dirty="0">
                <a:solidFill>
                  <a:schemeClr val="bg1"/>
                </a:solidFill>
                <a:latin typeface="Roboto Condensed" panose="02000000000000000000"/>
              </a:rPr>
              <a:t>Центральная площадь перед стадионом «Газпром Арена»</a:t>
            </a:r>
            <a:endParaRPr lang="en-US" sz="4000" i="1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50955" y="742295"/>
            <a:ext cx="9346096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  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Традиционно в Петербурге проводятся соревнования на пожарных автомобилях. Первые соревнования были проведены ещё в 70-х годах прошлого столетия у стадиона имени С.М. Кирова на Крестовском острове.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Условия проведения соревнований, максимально приближенны к условиям, с которыми ежедневно сталкиваются водители пожарных машин в процессе следования на вызов.</a:t>
            </a:r>
          </a:p>
          <a:p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   Соревнования стали настоящим и большим праздником для огнеборцев, членов их семьи и других горожан. В этот день на площади разворачивается большое действие - театрализованное открытие; праздничный концерт; множество интерактивных тематических зон, где можно примерить одежду пожарного, и включиться в дыхательный аппарат, даже ребёнку; выставки спортивных автомобилей и пожарной ретро техники, внутри грузовика специального назначения можно лично осмотреть все отсеки и сделать памятное фото.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      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9669859" y="325232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19201" y="1207856"/>
            <a:ext cx="9296400" cy="8461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Мысль о добром сердце сурового спасателя и послужила толчком для создания творческого замысла открытия соревнований.  Все мы родом из детства, и будучи маленькими фантазерами мечтали о самом невероятном, невозможном. Так и три героя моего представления - три маленьких мальчика мечтают о том, кем станут и что будут делать, когда вырастут. Возможно ли в реальной жизни воплотить свои наивные детские мечты? Вот главный вопрос представления. 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Мой ответ, как режиссёра - да, это возможно! Для этого нужно лишь сохранить пронести огонёк в своём сердце, и он поможет победить любые препятствия во взрослой жизни.</a:t>
            </a:r>
          </a:p>
          <a:p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Roboto Condensed" panose="02000000000000000000"/>
              </a:rPr>
              <a:t>Художественная тема: 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Из детских фантазий в реальных героев</a:t>
            </a:r>
          </a:p>
          <a:p>
            <a:r>
              <a:rPr lang="ru-RU" sz="2800" b="1" dirty="0">
                <a:solidFill>
                  <a:schemeClr val="bg1"/>
                </a:solidFill>
                <a:latin typeface="Roboto Condensed" panose="02000000000000000000"/>
              </a:rPr>
              <a:t>Художественная идея: 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Победить огонь снаружи может тот, у кого горит огонь в сердце!</a:t>
            </a:r>
          </a:p>
          <a:p>
            <a:r>
              <a:rPr lang="ru-RU" sz="2800" b="1" dirty="0">
                <a:solidFill>
                  <a:schemeClr val="bg1"/>
                </a:solidFill>
                <a:latin typeface="Roboto Condensed" panose="02000000000000000000"/>
              </a:rPr>
              <a:t>Сверхзадача: 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Храни огонь в сердце!</a:t>
            </a:r>
          </a:p>
          <a:p>
            <a:pPr>
              <a:lnSpc>
                <a:spcPts val="602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5D44-C73F-873F-B081-189314A1A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BA1151-7BB9-6FB1-DCFA-CA17C86350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1D0DAD9-D809-A910-9297-C5C72F741D28}"/>
              </a:ext>
            </a:extLst>
          </p:cNvPr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ADD3C9E-A37B-426F-BC61-CA4EF2889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1D6A0B6-DC99-A166-6707-FBA480CC12BD}"/>
              </a:ext>
            </a:extLst>
          </p:cNvPr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2A9433A-3A3B-BF05-6E74-9B0055727FC3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03D14AD1-B600-05B4-3AB5-84677D66E74A}"/>
              </a:ext>
            </a:extLst>
          </p:cNvPr>
          <p:cNvSpPr txBox="1"/>
          <p:nvPr/>
        </p:nvSpPr>
        <p:spPr>
          <a:xfrm>
            <a:off x="1219201" y="1207856"/>
            <a:ext cx="9296400" cy="7481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В основу сценария положены три реальные документальные истории вызовов пожарных г. Санкт-Петербург, после которых им было присвоено звание Героя России.  </a:t>
            </a:r>
          </a:p>
          <a:p>
            <a:pPr>
              <a:lnSpc>
                <a:spcPts val="6020"/>
              </a:lnSpc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Развивающий художественный образ, проходящий сквозным действием через все представление – женский закадровый голос, который предстает перед зрителем сначала голосом мамы, затем жены, и в финале – голосом самой Родины. Весь текст в поэтической форме. 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C26F49C-4ABF-8A78-6B7B-BD0950591674}"/>
              </a:ext>
            </a:extLst>
          </p:cNvPr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EC1A22-3A75-5F04-14FE-44B0FE65B5AF}"/>
              </a:ext>
            </a:extLst>
          </p:cNvPr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9E139D3-3165-C49D-37C8-5B33C658858F}"/>
              </a:ext>
            </a:extLst>
          </p:cNvPr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8ED8CF5-6A7E-731A-714D-4719F44F3963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37D1C8B-670E-C82B-748D-8E1573EC1C5E}"/>
              </a:ext>
            </a:extLst>
          </p:cNvPr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6A945CA-277B-F7C3-C9EF-6D3995189279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20E09FE-7548-9CFF-7EFB-DF7C1B12D605}"/>
              </a:ext>
            </a:extLst>
          </p:cNvPr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BA44440-942A-E937-8C20-3AF9A47D98D7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>
            <a:extLst>
              <a:ext uri="{FF2B5EF4-FFF2-40B4-BE49-F238E27FC236}">
                <a16:creationId xmlns:a16="http://schemas.microsoft.com/office/drawing/2014/main" id="{0845ED1C-140F-0644-BF1C-D037B329C46B}"/>
              </a:ext>
            </a:extLst>
          </p:cNvPr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817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581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В открытии было задействовано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- более 25 единиц пожарной техники, а так же дрифт автомобили;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- более 40 человек профессиональных артистов;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- Пиротехническое шоу;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- более 30 человек профессиональных действующих спасателей-пожарных</a:t>
            </a: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437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Roboto Condensed</vt:lpstr>
      <vt:lpstr>Calibri</vt:lpstr>
      <vt:lpstr>Times New Roman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Tamara Yudina</cp:lastModifiedBy>
  <cp:revision>8</cp:revision>
  <dcterms:created xsi:type="dcterms:W3CDTF">2006-08-16T00:00:00Z</dcterms:created>
  <dcterms:modified xsi:type="dcterms:W3CDTF">2025-05-01T06:30:58Z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