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2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Roboto Condensed" panose="020B0604020202020204" charset="0"/>
      <p:regular r:id="rId12"/>
    </p:embeddedFont>
    <p:embeddedFont>
      <p:font typeface="Poppins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394" y="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8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 smtClean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в 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1361" y="7738360"/>
            <a:ext cx="838783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Режиссер мероприятия: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61" y="6525857"/>
            <a:ext cx="838783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Название учреждения: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НАЗВАНИЕ ПРЕДСТАВЛЕНИЯ,</a:t>
            </a:r>
          </a:p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ДАТА И </a:t>
            </a:r>
            <a:r>
              <a:rPr lang="en-US" sz="4000" dirty="0" smtClean="0">
                <a:solidFill>
                  <a:schemeClr val="bg1"/>
                </a:solidFill>
                <a:latin typeface="Roboto Condensed" panose="02000000000000000000"/>
              </a:rPr>
              <a:t>МЕСТО</a:t>
            </a:r>
            <a:r>
              <a:rPr lang="ru-RU" sz="4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Roboto Condensed" panose="02000000000000000000"/>
              </a:rPr>
              <a:t>ЕГО 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ПРОВЕДЕНИЯ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022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8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ЦЕЛИ, ЗАДАЧИ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ОПИСАНИЕ,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ОСНОВНЫЕ МЫСЛИ,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ЗАЛОЖЕННЫЕ В </a:t>
            </a:r>
            <a:r>
              <a:rPr lang="ru-RU" sz="4000" dirty="0" smtClean="0">
                <a:solidFill>
                  <a:schemeClr val="bg1"/>
                </a:solidFill>
                <a:latin typeface="Roboto Condensed" panose="02000000000000000000"/>
              </a:rPr>
              <a:t>ОСНОВУ</a:t>
            </a:r>
            <a:r>
              <a:rPr lang="en-US" sz="4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МЕРОПРИЯТИЯ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846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ЦИФРОВЫЕ ПОКАЗАТЕЛИ ПРОЕКТА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КОЛИЧЕСТВО УЧАСТНИКОВ,</a:t>
            </a:r>
            <a:r>
              <a:rPr lang="ru-RU" sz="3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ЗРИТЕЛЕЙ</a:t>
            </a: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И ДРУГИЕ</a:t>
            </a:r>
            <a:r>
              <a:rPr lang="ru-RU" sz="3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КОЛИЧЕСТВЕННЫЕ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ПОКАЗАТЕЛИ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9982361" y="6134409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Текстовое поле 22"/>
          <p:cNvSpPr txBox="1"/>
          <p:nvPr/>
        </p:nvSpPr>
        <p:spPr>
          <a:xfrm>
            <a:off x="1650325" y="4029155"/>
            <a:ext cx="10671810" cy="4994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sp>
        <p:nvSpPr>
          <p:cNvPr id="24" name="TextBox 7"/>
          <p:cNvSpPr txBox="1"/>
          <p:nvPr/>
        </p:nvSpPr>
        <p:spPr>
          <a:xfrm>
            <a:off x="2715270" y="1572815"/>
            <a:ext cx="10260723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ЗАКЛЮЧИТЕЛЬНЫЕ </a:t>
            </a:r>
            <a:r>
              <a:rPr lang="ru-RU" sz="4000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КОММЕНТАРИИ</a:t>
            </a:r>
          </a:p>
          <a:p>
            <a:pPr algn="ctr"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К ПРОЕКТУ</a:t>
            </a:r>
            <a:r>
              <a:rPr lang="ru-RU" sz="4000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56</Words>
  <Application>Microsoft Office PowerPoint</Application>
  <PresentationFormat>Произвольный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Calibri</vt:lpstr>
      <vt:lpstr>Roboto Condensed</vt:lpstr>
      <vt:lpstr>Poppins</vt:lpstr>
      <vt:lpstr>Times New Roman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kroha</cp:lastModifiedBy>
  <cp:revision>7</cp:revision>
  <dcterms:created xsi:type="dcterms:W3CDTF">2006-08-16T00:00:00Z</dcterms:created>
  <dcterms:modified xsi:type="dcterms:W3CDTF">2024-10-02T12:34:44Z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